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7391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26242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Tic Tac Toe with HTML, CSS, and </a:t>
            </a:r>
            <a:r>
              <a:rPr lang="en-US" sz="5249" dirty="0" err="1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Javascript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0" y="4114800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5948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299686" y="4507832"/>
            <a:ext cx="2019300" cy="14592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Dev Garg</a:t>
            </a:r>
          </a:p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2110992537</a:t>
            </a:r>
            <a:endParaRPr lang="en-US" sz="2187" dirty="0"/>
          </a:p>
        </p:txBody>
      </p:sp>
      <p:pic>
        <p:nvPicPr>
          <p:cNvPr id="10" name="Image 3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480548"/>
            <a:ext cx="5905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Tic Tac Toe Game Rules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368177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8" name="Text 4"/>
          <p:cNvSpPr/>
          <p:nvPr/>
        </p:nvSpPr>
        <p:spPr>
          <a:xfrm>
            <a:off x="2544961" y="3723442"/>
            <a:ext cx="1066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3070503" y="3758089"/>
            <a:ext cx="24409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Setting up the Board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3070503" y="4674632"/>
            <a:ext cx="24409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 3x3 grid using HTML tags to represent the game board.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733574" y="368177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12" name="Text 8"/>
          <p:cNvSpPr/>
          <p:nvPr/>
        </p:nvSpPr>
        <p:spPr>
          <a:xfrm>
            <a:off x="5892046" y="3723442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455688" y="37580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Playing the Game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455688" y="4327446"/>
            <a:ext cx="24409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Take turns selecting a cell to place your marker (X or O).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118759" y="368177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16" name="Text 12"/>
          <p:cNvSpPr/>
          <p:nvPr/>
        </p:nvSpPr>
        <p:spPr>
          <a:xfrm>
            <a:off x="9269611" y="372344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840873" y="3758089"/>
            <a:ext cx="2369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Winning Conditions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840873" y="4327446"/>
            <a:ext cx="24409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player wins by having three of their markers in a row (horizontally, vertically, or diagonally).</a:t>
            </a:r>
            <a:endParaRPr lang="en-US" sz="1750" dirty="0"/>
          </a:p>
        </p:txBody>
      </p:sp>
      <p:pic>
        <p:nvPicPr>
          <p:cNvPr id="19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331595"/>
            <a:ext cx="8458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Implementing the Board Structure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2470309"/>
            <a:ext cx="993350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Construct the tic-tac-toe grid in HTML using nested div elements with unique IDs assigned to each cell.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3075623"/>
            <a:ext cx="3088958" cy="190904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52623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HTML Grid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5831681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 3x3 grid using nested div elements to represent the tic-tac-toe board.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0602" y="3075623"/>
            <a:ext cx="3088958" cy="190904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770602" y="526232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CSS Styling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5770602" y="5831681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 CSS styles to the HTML grid to give it a visually appealing appearance.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2816" y="3075623"/>
            <a:ext cx="3089077" cy="190916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192816" y="5262443"/>
            <a:ext cx="23393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Javascript</a:t>
            </a: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Interactivity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9192816" y="5831800"/>
            <a:ext cx="308907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event listeners with jQuery to handle player moves and game logic.</a:t>
            </a:r>
            <a:endParaRPr lang="en-US" sz="1750" dirty="0"/>
          </a:p>
        </p:txBody>
      </p:sp>
      <p:pic>
        <p:nvPicPr>
          <p:cNvPr id="15" name="Image 4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712589"/>
            <a:ext cx="77800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Mastering Tic Tac Toe with CSS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01910" y="1740218"/>
            <a:ext cx="44410" cy="5776793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141518"/>
            <a:ext cx="777597" cy="44410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191381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9" name="Text 5"/>
          <p:cNvSpPr/>
          <p:nvPr/>
        </p:nvSpPr>
        <p:spPr>
          <a:xfrm>
            <a:off x="4770656" y="1955483"/>
            <a:ext cx="1066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196238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Board Styling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2531745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an attractive and user-friendly design with CSS for the tic-tac-toe board.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141172"/>
            <a:ext cx="777597" cy="44410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391346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14" name="Text 10"/>
          <p:cNvSpPr/>
          <p:nvPr/>
        </p:nvSpPr>
        <p:spPr>
          <a:xfrm>
            <a:off x="4732556" y="395513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39620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Marker Styling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531400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Customize the X and O markers with CSS to make them visually appealing.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6140827"/>
            <a:ext cx="777597" cy="44410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91312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19" name="Text 15"/>
          <p:cNvSpPr/>
          <p:nvPr/>
        </p:nvSpPr>
        <p:spPr>
          <a:xfrm>
            <a:off x="4724936" y="595479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96169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Hover Effects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531054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hover effects to the cells to enhance the user experience during gameplay.</a:t>
            </a:r>
            <a:endParaRPr lang="en-US" sz="1750" dirty="0"/>
          </a:p>
        </p:txBody>
      </p:sp>
      <p:pic>
        <p:nvPicPr>
          <p:cNvPr id="22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844748"/>
            <a:ext cx="7787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Adding Interactivity with jQuery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4490799" y="1872377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Utilize the power of </a:t>
            </a:r>
            <a:r>
              <a:rPr lang="en-US" sz="175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javascript 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 enhance the user experience and implement game logic such as checking for a win or a draw.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4490799" y="2833092"/>
            <a:ext cx="9306401" cy="1369100"/>
          </a:xfrm>
          <a:prstGeom prst="roundRect">
            <a:avLst>
              <a:gd name="adj" fmla="val 9738"/>
            </a:avLst>
          </a:prstGeom>
          <a:solidFill>
            <a:srgbClr val="FFE0E0"/>
          </a:solidFill>
          <a:ln/>
        </p:spPr>
      </p:sp>
      <p:sp>
        <p:nvSpPr>
          <p:cNvPr id="8" name="Text 4"/>
          <p:cNvSpPr/>
          <p:nvPr/>
        </p:nvSpPr>
        <p:spPr>
          <a:xfrm>
            <a:off x="4712970" y="305526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Event Listeners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4712970" y="3624620"/>
            <a:ext cx="886206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Attach click event listeners to each cell to detect player moves.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4490799" y="4424363"/>
            <a:ext cx="9306401" cy="1369100"/>
          </a:xfrm>
          <a:prstGeom prst="roundRect">
            <a:avLst>
              <a:gd name="adj" fmla="val 9738"/>
            </a:avLst>
          </a:prstGeom>
          <a:solidFill>
            <a:srgbClr val="FFE0E0"/>
          </a:solidFill>
          <a:ln/>
        </p:spPr>
      </p:sp>
      <p:sp>
        <p:nvSpPr>
          <p:cNvPr id="11" name="Text 7"/>
          <p:cNvSpPr/>
          <p:nvPr/>
        </p:nvSpPr>
        <p:spPr>
          <a:xfrm>
            <a:off x="4712970" y="464653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Game Logic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4712970" y="5215890"/>
            <a:ext cx="886206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Write functions to check for winning conditions and update the game state accordingly.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4490799" y="6015633"/>
            <a:ext cx="9306401" cy="1369100"/>
          </a:xfrm>
          <a:prstGeom prst="roundRect">
            <a:avLst>
              <a:gd name="adj" fmla="val 9738"/>
            </a:avLst>
          </a:prstGeom>
          <a:solidFill>
            <a:srgbClr val="FFE0E0"/>
          </a:solidFill>
          <a:ln/>
        </p:spPr>
      </p:sp>
      <p:sp>
        <p:nvSpPr>
          <p:cNvPr id="14" name="Text 10"/>
          <p:cNvSpPr/>
          <p:nvPr/>
        </p:nvSpPr>
        <p:spPr>
          <a:xfrm>
            <a:off x="4712970" y="62378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Dynamic Updates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4712970" y="6807160"/>
            <a:ext cx="886206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</a:t>
            </a:r>
            <a:r>
              <a:rPr lang="en-US" sz="1750" dirty="0" err="1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javascript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dynamically update the display and provide real-time feedback to the players.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456492"/>
            <a:ext cx="89382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Take Your Tic Tac Toe Game Further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595205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7819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Multiplayer Mode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535126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Expand your game to support multiple players for an exciting multiplayer experience.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595205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78190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AI Opponent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5351264"/>
            <a:ext cx="308895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an AI opponent using jQuery to challenge players and improve their skills.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595205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78202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Custom Themes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351383"/>
            <a:ext cx="308907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Allow players to choose from a selection of visually appealing themes for a personalized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1B5987-7CE6-E0EA-B7AD-8A9B84C6A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683" y="0"/>
            <a:ext cx="6801853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87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306788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developing a Tic Tac Toe game using HTML, CSS, and </a:t>
            </a:r>
            <a:r>
              <a:rPr lang="en-US" sz="1750" dirty="0" err="1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javascript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you will gain valuable insights into web development fundamentals and enhance your programming skills. Start coding your own game today!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380</Words>
  <Application>Microsoft Office PowerPoint</Application>
  <PresentationFormat>Custom</PresentationFormat>
  <Paragraphs>55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Red Hat Text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Krish Sharma</cp:lastModifiedBy>
  <cp:revision>5</cp:revision>
  <dcterms:created xsi:type="dcterms:W3CDTF">2023-12-01T03:53:17Z</dcterms:created>
  <dcterms:modified xsi:type="dcterms:W3CDTF">2023-12-01T04:00:51Z</dcterms:modified>
</cp:coreProperties>
</file>